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8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9" r:id="rId105"/>
    <p:sldId id="328" r:id="rId106"/>
    <p:sldId id="331" r:id="rId107"/>
    <p:sldId id="330" r:id="rId108"/>
    <p:sldId id="332" r:id="rId109"/>
    <p:sldId id="333" r:id="rId110"/>
    <p:sldId id="334" r:id="rId111"/>
    <p:sldId id="357" r:id="rId112"/>
    <p:sldId id="335" r:id="rId113"/>
    <p:sldId id="402" r:id="rId114"/>
    <p:sldId id="339" r:id="rId115"/>
    <p:sldId id="403" r:id="rId116"/>
    <p:sldId id="404" r:id="rId117"/>
    <p:sldId id="342" r:id="rId118"/>
    <p:sldId id="343" r:id="rId119"/>
    <p:sldId id="344" r:id="rId120"/>
    <p:sldId id="373" r:id="rId121"/>
    <p:sldId id="345" r:id="rId122"/>
    <p:sldId id="347" r:id="rId123"/>
    <p:sldId id="348" r:id="rId124"/>
    <p:sldId id="405" r:id="rId125"/>
    <p:sldId id="406" r:id="rId126"/>
    <p:sldId id="353" r:id="rId127"/>
    <p:sldId id="351" r:id="rId128"/>
    <p:sldId id="375" r:id="rId129"/>
    <p:sldId id="355" r:id="rId130"/>
    <p:sldId id="407" r:id="rId131"/>
    <p:sldId id="408" r:id="rId132"/>
    <p:sldId id="383" r:id="rId133"/>
    <p:sldId id="481" r:id="rId134"/>
    <p:sldId id="300" r:id="rId135"/>
    <p:sldId id="414" r:id="rId136"/>
    <p:sldId id="363" r:id="rId1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notesMaster" Target="notesMasters/notesMaster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github.com/lukasz-pyrzyk/DailyPerformancePitfalls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222782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TODO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Konrad </a:t>
            </a:r>
            <a:r>
              <a:rPr lang="en-GB" dirty="0" err="1" smtClean="0">
                <a:hlinkClick r:id="rId2"/>
              </a:rPr>
              <a:t>Kokosa</a:t>
            </a:r>
            <a:r>
              <a:rPr lang="en-GB" dirty="0" smtClean="0">
                <a:hlinkClick r:id="rId2"/>
              </a:rPr>
              <a:t> - </a:t>
            </a:r>
            <a:r>
              <a:rPr lang="pl-PL" dirty="0">
                <a:hlinkClick r:id="rId2"/>
              </a:rPr>
              <a:t>Pro .NET Memory </a:t>
            </a:r>
            <a:r>
              <a:rPr lang="pl-PL" dirty="0" smtClean="0">
                <a:hlinkClick r:id="rId2"/>
              </a:rPr>
              <a:t>Management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4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Real cases examples of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" y="0"/>
            <a:ext cx="1218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926" y="-721896"/>
            <a:ext cx="14068926" cy="7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21659"/>
            <a:ext cx="12054114" cy="52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3530</TotalTime>
  <Words>2400</Words>
  <Application>Microsoft Office PowerPoint</Application>
  <PresentationFormat>Panoramiczny</PresentationFormat>
  <Paragraphs>927</Paragraphs>
  <Slides>136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136</vt:i4>
      </vt:variant>
    </vt:vector>
  </HeadingPairs>
  <TitlesOfParts>
    <vt:vector size="144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437</cp:revision>
  <dcterms:created xsi:type="dcterms:W3CDTF">2018-10-24T13:18:16Z</dcterms:created>
  <dcterms:modified xsi:type="dcterms:W3CDTF">2019-10-21T11:31:30Z</dcterms:modified>
</cp:coreProperties>
</file>